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9" r:id="rId2"/>
  </p:sldIdLst>
  <p:sldSz cx="6858000" cy="9906000" type="A4"/>
  <p:notesSz cx="6858000" cy="99456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8" autoAdjust="0"/>
    <p:restoredTop sz="94660"/>
  </p:normalViewPr>
  <p:slideViewPr>
    <p:cSldViewPr snapToGrid="0">
      <p:cViewPr varScale="1">
        <p:scale>
          <a:sx n="61" d="100"/>
          <a:sy n="61" d="100"/>
        </p:scale>
        <p:origin x="1854" y="6"/>
      </p:cViewPr>
      <p:guideLst/>
    </p:cSldViewPr>
  </p:slideViewPr>
  <p:notesTextViewPr>
    <p:cViewPr>
      <p:scale>
        <a:sx n="1" d="1"/>
        <a:sy n="1" d="1"/>
      </p:scale>
      <p:origin x="0" y="0"/>
    </p:cViewPr>
  </p:notesTextViewPr>
  <p:gridSpacing cx="360000" cy="3600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1F9EDFE7-D2F1-4F69-B709-22CD95B66877}" type="datetimeFigureOut">
              <a:rPr lang="en-GB" smtClean="0"/>
              <a:t>12/01/2024</a:t>
            </a:fld>
            <a:endParaRPr lang="en-GB"/>
          </a:p>
        </p:txBody>
      </p:sp>
      <p:sp>
        <p:nvSpPr>
          <p:cNvPr id="4" name="Slide Image Placeholder 3"/>
          <p:cNvSpPr>
            <a:spLocks noGrp="1" noRot="1" noChangeAspect="1"/>
          </p:cNvSpPr>
          <p:nvPr>
            <p:ph type="sldImg" idx="2"/>
          </p:nvPr>
        </p:nvSpPr>
        <p:spPr>
          <a:xfrm>
            <a:off x="2266950" y="1243013"/>
            <a:ext cx="2324100" cy="33575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9363A884-9D5E-4FC1-974B-D194072BF433}" type="slidenum">
              <a:rPr lang="en-GB" smtClean="0"/>
              <a:t>‹#›</a:t>
            </a:fld>
            <a:endParaRPr lang="en-GB"/>
          </a:p>
        </p:txBody>
      </p:sp>
    </p:spTree>
    <p:extLst>
      <p:ext uri="{BB962C8B-B14F-4D97-AF65-F5344CB8AC3E}">
        <p14:creationId xmlns:p14="http://schemas.microsoft.com/office/powerpoint/2010/main" val="34336457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9363A884-9D5E-4FC1-974B-D194072BF433}" type="slidenum">
              <a:rPr lang="en-GB" smtClean="0"/>
              <a:t>1</a:t>
            </a:fld>
            <a:endParaRPr lang="en-GB"/>
          </a:p>
        </p:txBody>
      </p:sp>
    </p:spTree>
    <p:extLst>
      <p:ext uri="{BB962C8B-B14F-4D97-AF65-F5344CB8AC3E}">
        <p14:creationId xmlns:p14="http://schemas.microsoft.com/office/powerpoint/2010/main" val="22840487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02E507E-22A8-4042-9365-D2D30CCD1AD1}"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18643207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E507E-22A8-4042-9365-D2D30CCD1AD1}"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2906217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E507E-22A8-4042-9365-D2D30CCD1AD1}"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4254704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2E507E-22A8-4042-9365-D2D30CCD1AD1}"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2529415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2E507E-22A8-4042-9365-D2D30CCD1AD1}" type="datetimeFigureOut">
              <a:rPr lang="en-GB" smtClean="0"/>
              <a:t>12/01/2024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25184554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2E507E-22A8-4042-9365-D2D30CCD1AD1}"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1292499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2E507E-22A8-4042-9365-D2D30CCD1AD1}" type="datetimeFigureOut">
              <a:rPr lang="en-GB" smtClean="0"/>
              <a:t>12/01/2024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1513357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2E507E-22A8-4042-9365-D2D30CCD1AD1}" type="datetimeFigureOut">
              <a:rPr lang="en-GB" smtClean="0"/>
              <a:t>12/01/2024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28706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E507E-22A8-4042-9365-D2D30CCD1AD1}" type="datetimeFigureOut">
              <a:rPr lang="en-GB" smtClean="0"/>
              <a:t>12/01/2024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27434525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E507E-22A8-4042-9365-D2D30CCD1AD1}"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4106227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2E507E-22A8-4042-9365-D2D30CCD1AD1}" type="datetimeFigureOut">
              <a:rPr lang="en-GB" smtClean="0"/>
              <a:t>12/01/2024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7F58259-47C4-4FE7-BE42-5A41F690941F}" type="slidenum">
              <a:rPr lang="en-GB" smtClean="0"/>
              <a:t>‹#›</a:t>
            </a:fld>
            <a:endParaRPr lang="en-GB"/>
          </a:p>
        </p:txBody>
      </p:sp>
    </p:spTree>
    <p:extLst>
      <p:ext uri="{BB962C8B-B14F-4D97-AF65-F5344CB8AC3E}">
        <p14:creationId xmlns:p14="http://schemas.microsoft.com/office/powerpoint/2010/main" val="4260415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802E507E-22A8-4042-9365-D2D30CCD1AD1}" type="datetimeFigureOut">
              <a:rPr lang="en-GB" smtClean="0"/>
              <a:t>12/01/2024</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7F58259-47C4-4FE7-BE42-5A41F690941F}" type="slidenum">
              <a:rPr lang="en-GB" smtClean="0"/>
              <a:t>‹#›</a:t>
            </a:fld>
            <a:endParaRPr lang="en-GB"/>
          </a:p>
        </p:txBody>
      </p:sp>
    </p:spTree>
    <p:extLst>
      <p:ext uri="{BB962C8B-B14F-4D97-AF65-F5344CB8AC3E}">
        <p14:creationId xmlns:p14="http://schemas.microsoft.com/office/powerpoint/2010/main" val="412341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hyperlink" Target="mailto:honsecretary.wcs@gmail.com" TargetMode="External"/><Relationship Id="rId10" Type="http://schemas.openxmlformats.org/officeDocument/2006/relationships/oleObject" Target="../embeddings/oleObject2.bin"/><Relationship Id="rId4" Type="http://schemas.openxmlformats.org/officeDocument/2006/relationships/image" Target="../media/image2.jpeg"/><Relationship Id="rId9"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648" y="0"/>
            <a:ext cx="6729499" cy="10136365"/>
          </a:xfrm>
          <a:prstGeom prst="rect">
            <a:avLst/>
          </a:prstGeom>
          <a:blipFill>
            <a:blip r:embed="rId4"/>
            <a:tile tx="0" ty="0" sx="100000" sy="100000" flip="none" algn="tl"/>
          </a:blipFill>
          <a:ln>
            <a:solidFill>
              <a:srgbClr val="002060"/>
            </a:solidFill>
          </a:ln>
        </p:spPr>
        <p:txBody>
          <a:bodyPr wrap="square" tIns="0" bIns="0" rtlCol="0">
            <a:spAutoFit/>
          </a:bodyPr>
          <a:lstStyle/>
          <a:p>
            <a:pPr algn="ctr"/>
            <a:endParaRPr lang="en-GB" sz="2000" dirty="0" smtClean="0"/>
          </a:p>
          <a:p>
            <a:pPr algn="ctr"/>
            <a:r>
              <a:rPr lang="en-GB" sz="3200" dirty="0" smtClean="0"/>
              <a:t>Wincanton </a:t>
            </a:r>
            <a:r>
              <a:rPr lang="en-GB" sz="3200" dirty="0" smtClean="0"/>
              <a:t>Choral Society</a:t>
            </a:r>
          </a:p>
          <a:p>
            <a:pPr algn="ctr"/>
            <a:r>
              <a:rPr lang="en-GB" sz="3600" dirty="0" smtClean="0"/>
              <a:t>Choral </a:t>
            </a:r>
            <a:r>
              <a:rPr lang="en-GB" sz="3600" dirty="0" smtClean="0"/>
              <a:t>Workshop</a:t>
            </a:r>
            <a:endParaRPr lang="en-GB" sz="3600" dirty="0" smtClean="0"/>
          </a:p>
          <a:p>
            <a:pPr algn="ctr"/>
            <a:r>
              <a:rPr lang="en-GB" sz="4800" b="1" dirty="0" smtClean="0">
                <a:ln w="6350">
                  <a:solidFill>
                    <a:schemeClr val="accent1"/>
                  </a:solidFill>
                </a:ln>
                <a:solidFill>
                  <a:schemeClr val="accent1">
                    <a:lumMod val="50000"/>
                  </a:schemeClr>
                </a:solidFill>
              </a:rPr>
              <a:t>Haydn’s </a:t>
            </a:r>
            <a:r>
              <a:rPr lang="en-GB" sz="4800" b="1" dirty="0" smtClean="0">
                <a:ln w="6350">
                  <a:solidFill>
                    <a:schemeClr val="accent1"/>
                  </a:solidFill>
                </a:ln>
                <a:solidFill>
                  <a:schemeClr val="accent1">
                    <a:lumMod val="50000"/>
                  </a:schemeClr>
                </a:solidFill>
              </a:rPr>
              <a:t> -  </a:t>
            </a:r>
            <a:r>
              <a:rPr lang="en-GB" sz="4800" b="1" i="1" dirty="0" smtClean="0">
                <a:ln w="6350">
                  <a:solidFill>
                    <a:schemeClr val="accent1"/>
                  </a:solidFill>
                </a:ln>
                <a:solidFill>
                  <a:schemeClr val="accent1">
                    <a:lumMod val="50000"/>
                  </a:schemeClr>
                </a:solidFill>
              </a:rPr>
              <a:t>The </a:t>
            </a:r>
            <a:r>
              <a:rPr lang="en-GB" sz="4800" b="1" i="1" dirty="0" smtClean="0">
                <a:ln w="6350">
                  <a:solidFill>
                    <a:schemeClr val="accent1"/>
                  </a:solidFill>
                </a:ln>
                <a:solidFill>
                  <a:schemeClr val="accent1">
                    <a:lumMod val="50000"/>
                  </a:schemeClr>
                </a:solidFill>
              </a:rPr>
              <a:t>Creation</a:t>
            </a:r>
          </a:p>
          <a:p>
            <a:endParaRPr lang="en-GB" sz="1050" b="1" i="1" dirty="0">
              <a:solidFill>
                <a:srgbClr val="0070C0"/>
              </a:solidFill>
            </a:endParaRPr>
          </a:p>
          <a:p>
            <a:pPr algn="ctr"/>
            <a:r>
              <a:rPr lang="en-GB" sz="2000" i="1" dirty="0" smtClean="0"/>
              <a:t>Conductor: Neil </a:t>
            </a:r>
            <a:r>
              <a:rPr lang="en-GB" sz="2000" i="1" dirty="0" smtClean="0"/>
              <a:t>Moore</a:t>
            </a:r>
            <a:r>
              <a:rPr lang="en-GB" sz="2000" i="1" smtClean="0"/>
              <a:t>.              </a:t>
            </a:r>
            <a:r>
              <a:rPr lang="en-GB" sz="2000" i="1" dirty="0" smtClean="0"/>
              <a:t>Accompanist: Jacquelyn Bevan</a:t>
            </a:r>
            <a:endParaRPr lang="en-GB" sz="2000" i="1" dirty="0" smtClean="0"/>
          </a:p>
          <a:p>
            <a:pPr algn="ctr"/>
            <a:endParaRPr lang="en-GB" sz="1200" b="1" i="1" dirty="0"/>
          </a:p>
          <a:p>
            <a:pPr algn="ctr"/>
            <a:r>
              <a:rPr lang="en-GB" sz="2400" b="1" i="1" dirty="0" smtClean="0"/>
              <a:t>Saturday 24</a:t>
            </a:r>
            <a:r>
              <a:rPr lang="en-GB" sz="2400" b="1" i="1" baseline="30000" dirty="0" smtClean="0"/>
              <a:t>th</a:t>
            </a:r>
            <a:r>
              <a:rPr lang="en-GB" sz="2400" b="1" i="1" dirty="0" smtClean="0"/>
              <a:t> February 2024, 10.00 am – 16.00 pm</a:t>
            </a:r>
          </a:p>
          <a:p>
            <a:pPr algn="ctr"/>
            <a:r>
              <a:rPr lang="en-GB" sz="2000" b="1" i="1" dirty="0" smtClean="0"/>
              <a:t>King Arthur’s School, Wincanton, BA9 9BX</a:t>
            </a:r>
          </a:p>
          <a:p>
            <a:endParaRPr lang="en-GB" sz="1600" b="1" i="1" dirty="0"/>
          </a:p>
          <a:p>
            <a:pPr algn="r"/>
            <a:endParaRPr lang="en-GB" sz="2000" b="1" i="1" dirty="0" smtClean="0"/>
          </a:p>
          <a:p>
            <a:pPr algn="r"/>
            <a:endParaRPr lang="en-GB" sz="2000" b="1" i="1" dirty="0"/>
          </a:p>
          <a:p>
            <a:pPr algn="r"/>
            <a:endParaRPr lang="en-GB" sz="2000" b="1" i="1" dirty="0" smtClean="0"/>
          </a:p>
          <a:p>
            <a:pPr algn="r"/>
            <a:endParaRPr lang="en-GB" sz="2000" b="1" i="1" dirty="0"/>
          </a:p>
          <a:p>
            <a:pPr algn="r"/>
            <a:endParaRPr lang="en-GB" sz="2000" b="1" i="1" dirty="0" smtClean="0"/>
          </a:p>
          <a:p>
            <a:pPr algn="r"/>
            <a:endParaRPr lang="en-GB" sz="2000" b="1" i="1" dirty="0"/>
          </a:p>
          <a:p>
            <a:pPr algn="r"/>
            <a:endParaRPr lang="en-GB" sz="2000" b="1" i="1" dirty="0" smtClean="0"/>
          </a:p>
          <a:p>
            <a:pPr algn="r"/>
            <a:endParaRPr lang="en-GB" sz="2000" b="1" i="1" dirty="0"/>
          </a:p>
          <a:p>
            <a:pPr algn="r"/>
            <a:endParaRPr lang="en-GB" sz="2000" b="1" i="1" dirty="0" smtClean="0"/>
          </a:p>
          <a:p>
            <a:pPr algn="r"/>
            <a:endParaRPr lang="en-GB" sz="2000" b="1" i="1" dirty="0"/>
          </a:p>
          <a:p>
            <a:pPr algn="r"/>
            <a:endParaRPr lang="en-GB" sz="2000" b="1" i="1" dirty="0" smtClean="0"/>
          </a:p>
          <a:p>
            <a:pPr algn="r"/>
            <a:endParaRPr lang="en-GB" sz="2000" b="1" i="1" dirty="0"/>
          </a:p>
          <a:p>
            <a:pPr algn="r"/>
            <a:endParaRPr lang="en-GB" sz="2000" b="1" i="1" dirty="0" smtClean="0"/>
          </a:p>
          <a:p>
            <a:pPr algn="ctr"/>
            <a:endParaRPr lang="en-GB" sz="1400" i="1" dirty="0" smtClean="0"/>
          </a:p>
          <a:p>
            <a:pPr algn="ctr"/>
            <a:r>
              <a:rPr lang="en-GB" sz="2000" i="1" dirty="0" smtClean="0"/>
              <a:t>Tickets</a:t>
            </a:r>
            <a:r>
              <a:rPr lang="en-GB" sz="2000" b="1" i="1" dirty="0" smtClean="0"/>
              <a:t> £20,     </a:t>
            </a:r>
            <a:r>
              <a:rPr lang="en-GB" sz="2000" i="1" dirty="0" smtClean="0"/>
              <a:t>Music</a:t>
            </a:r>
            <a:r>
              <a:rPr lang="en-GB" sz="2000" i="1" dirty="0" smtClean="0"/>
              <a:t> </a:t>
            </a:r>
            <a:r>
              <a:rPr lang="en-GB" sz="2000" i="1" dirty="0" smtClean="0"/>
              <a:t>hire </a:t>
            </a:r>
            <a:r>
              <a:rPr lang="en-GB" sz="2000" b="1" i="1" dirty="0" smtClean="0"/>
              <a:t>£3.00 (</a:t>
            </a:r>
            <a:r>
              <a:rPr lang="en-GB" sz="2000" b="1" i="1" dirty="0" smtClean="0"/>
              <a:t>New </a:t>
            </a:r>
            <a:r>
              <a:rPr lang="en-GB" sz="2000" b="1" i="1" dirty="0" err="1" smtClean="0"/>
              <a:t>Novello</a:t>
            </a:r>
            <a:r>
              <a:rPr lang="en-GB" sz="2000" b="1" i="1" dirty="0" smtClean="0"/>
              <a:t> Choral </a:t>
            </a:r>
            <a:r>
              <a:rPr lang="en-GB" sz="2000" b="1" i="1" dirty="0" smtClean="0"/>
              <a:t>edition</a:t>
            </a:r>
            <a:r>
              <a:rPr lang="en-GB" sz="2000" b="1" i="1" dirty="0" smtClean="0"/>
              <a:t>)</a:t>
            </a:r>
          </a:p>
          <a:p>
            <a:endParaRPr lang="en-GB" sz="1200" b="1" i="1" dirty="0" smtClean="0"/>
          </a:p>
          <a:p>
            <a:pPr algn="ctr"/>
            <a:r>
              <a:rPr lang="en-GB" b="1" i="1" dirty="0" smtClean="0"/>
              <a:t>For further information and an application form please contact </a:t>
            </a:r>
            <a:r>
              <a:rPr lang="en-GB" sz="2000"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b="1"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honsecretary.wcs@gmail.com</a:t>
            </a:r>
            <a:r>
              <a:rPr lang="en-GB" b="1" u="sng" dirty="0" smtClean="0">
                <a:solidFill>
                  <a:srgbClr val="0563C1"/>
                </a:solidFill>
                <a:effectLst/>
                <a:latin typeface="Calibri" panose="020F0502020204030204" pitchFamily="34" charset="0"/>
                <a:ea typeface="Calibri" panose="020F0502020204030204" pitchFamily="34" charset="0"/>
                <a:cs typeface="Times New Roman" panose="02020603050405020304" pitchFamily="18" charset="0"/>
              </a:rPr>
              <a:t> </a:t>
            </a:r>
            <a:r>
              <a:rPr lang="en-GB" b="1" dirty="0" smtClean="0">
                <a:effectLst/>
                <a:latin typeface="Calibri" panose="020F0502020204030204" pitchFamily="34" charset="0"/>
                <a:ea typeface="Calibri" panose="020F0502020204030204" pitchFamily="34" charset="0"/>
                <a:cs typeface="Times New Roman" panose="02020603050405020304" pitchFamily="18" charset="0"/>
              </a:rPr>
              <a:t>   </a:t>
            </a:r>
            <a:r>
              <a:rPr lang="en-GB" b="1" dirty="0" smtClean="0">
                <a:effectLst/>
                <a:latin typeface="Calibri" panose="020F0502020204030204" pitchFamily="34" charset="0"/>
                <a:ea typeface="Calibri" panose="020F0502020204030204" pitchFamily="34" charset="0"/>
                <a:cs typeface="Times New Roman" panose="02020603050405020304" pitchFamily="18" charset="0"/>
              </a:rPr>
              <a:t>or  tel.  07914 074198</a:t>
            </a:r>
          </a:p>
          <a:p>
            <a:pPr algn="ctr"/>
            <a:endParaRPr lang="en-GB"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b="1" dirty="0" smtClean="0">
                <a:effectLst/>
                <a:latin typeface="Calibri" panose="020F0502020204030204" pitchFamily="34" charset="0"/>
                <a:ea typeface="Calibri" panose="020F0502020204030204" pitchFamily="34" charset="0"/>
                <a:cs typeface="Times New Roman" panose="02020603050405020304" pitchFamily="18" charset="0"/>
              </a:rPr>
              <a:t>includes tea, coffee &amp; cakes etc.    - LUNCH NOT INCLUDED</a:t>
            </a:r>
            <a:r>
              <a:rPr lang="en-GB" b="1" dirty="0" smtClean="0">
                <a:effectLst/>
                <a:latin typeface="Calibri" panose="020F0502020204030204" pitchFamily="34" charset="0"/>
                <a:ea typeface="Calibri" panose="020F0502020204030204" pitchFamily="34" charset="0"/>
                <a:cs typeface="Times New Roman" panose="02020603050405020304" pitchFamily="18" charset="0"/>
              </a:rPr>
              <a:t>.</a:t>
            </a:r>
          </a:p>
          <a:p>
            <a:pPr algn="ctr">
              <a:lnSpc>
                <a:spcPct val="107000"/>
              </a:lnSpc>
              <a:spcAft>
                <a:spcPts val="800"/>
              </a:spcAft>
            </a:pPr>
            <a:endParaRPr lang="en-GB" b="1"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p:cNvSpPr txBox="1"/>
          <p:nvPr/>
        </p:nvSpPr>
        <p:spPr>
          <a:xfrm>
            <a:off x="3077460" y="3846717"/>
            <a:ext cx="3611249" cy="3785652"/>
          </a:xfrm>
          <a:prstGeom prst="rect">
            <a:avLst/>
          </a:prstGeom>
          <a:noFill/>
        </p:spPr>
        <p:txBody>
          <a:bodyPr wrap="square" rtlCol="0">
            <a:spAutoFit/>
          </a:bodyPr>
          <a:lstStyle/>
          <a:p>
            <a:pPr algn="just"/>
            <a:r>
              <a:rPr lang="en-GB" sz="2000" b="1" i="1" dirty="0" smtClean="0"/>
              <a:t>Anyone who enjoys choral music is invited to join us for this exciting all day event.  Singers will explore sections of  Joseph Haydn’s dramatic work, which will provide an insight on what it is like to perform this major choral masterpiece. </a:t>
            </a:r>
          </a:p>
          <a:p>
            <a:pPr algn="just"/>
            <a:r>
              <a:rPr lang="en-GB" sz="2000" b="1" i="1" dirty="0" smtClean="0"/>
              <a:t>The day will conclude with an informal </a:t>
            </a:r>
            <a:r>
              <a:rPr lang="en-GB" sz="2000" b="1" i="1" dirty="0" smtClean="0"/>
              <a:t>run though</a:t>
            </a:r>
            <a:r>
              <a:rPr lang="en-GB" sz="2000" b="1" i="1" dirty="0" smtClean="0"/>
              <a:t> </a:t>
            </a:r>
            <a:r>
              <a:rPr lang="en-GB" sz="2000" b="1" i="1" dirty="0" smtClean="0"/>
              <a:t>to which friends and family are welcome to attend, free of charge.</a:t>
            </a:r>
          </a:p>
        </p:txBody>
      </p:sp>
      <p:graphicFrame>
        <p:nvGraphicFramePr>
          <p:cNvPr id="6" name="Object 5"/>
          <p:cNvGraphicFramePr>
            <a:graphicFrameLocks noChangeAspect="1"/>
          </p:cNvGraphicFramePr>
          <p:nvPr>
            <p:extLst>
              <p:ext uri="{D42A27DB-BD31-4B8C-83A1-F6EECF244321}">
                <p14:modId xmlns:p14="http://schemas.microsoft.com/office/powerpoint/2010/main" val="975927711"/>
              </p:ext>
            </p:extLst>
          </p:nvPr>
        </p:nvGraphicFramePr>
        <p:xfrm>
          <a:off x="197719" y="187716"/>
          <a:ext cx="697557" cy="505967"/>
        </p:xfrm>
        <a:graphic>
          <a:graphicData uri="http://schemas.openxmlformats.org/presentationml/2006/ole">
            <mc:AlternateContent xmlns:mc="http://schemas.openxmlformats.org/markup-compatibility/2006">
              <mc:Choice xmlns:v="urn:schemas-microsoft-com:vml" Requires="v">
                <p:oleObj spid="_x0000_s3126" name="Acrobat Document" r:id="rId6" imgW="4990759" imgH="3581037" progId="Acrobat.Document.DC">
                  <p:embed/>
                </p:oleObj>
              </mc:Choice>
              <mc:Fallback>
                <p:oleObj name="Acrobat Document" r:id="rId6" imgW="4990759" imgH="3581037" progId="Acrobat.Document.DC">
                  <p:embed/>
                  <p:pic>
                    <p:nvPicPr>
                      <p:cNvPr id="0" name=""/>
                      <p:cNvPicPr>
                        <a:picLocks noChangeAspect="1" noChangeArrowheads="1"/>
                      </p:cNvPicPr>
                      <p:nvPr/>
                    </p:nvPicPr>
                    <p:blipFill>
                      <a:blip r:embed="rId7">
                        <a:lum contrast="2000"/>
                        <a:extLst>
                          <a:ext uri="{28A0092B-C50C-407E-A947-70E740481C1C}">
                            <a14:useLocalDpi xmlns:a14="http://schemas.microsoft.com/office/drawing/2010/main" val="0"/>
                          </a:ext>
                        </a:extLst>
                      </a:blip>
                      <a:srcRect/>
                      <a:stretch>
                        <a:fillRect/>
                      </a:stretch>
                    </p:blipFill>
                    <p:spPr bwMode="auto">
                      <a:xfrm>
                        <a:off x="197719" y="187716"/>
                        <a:ext cx="697557" cy="505967"/>
                      </a:xfrm>
                      <a:prstGeom prst="rect">
                        <a:avLst/>
                      </a:prstGeom>
                      <a:noFill/>
                      <a:ln w="15875">
                        <a:solidFill>
                          <a:srgbClr val="000000"/>
                        </a:solidFill>
                      </a:ln>
                    </p:spPr>
                  </p:pic>
                </p:oleObj>
              </mc:Fallback>
            </mc:AlternateContent>
          </a:graphicData>
        </a:graphic>
      </p:graphicFrame>
      <p:pic>
        <p:nvPicPr>
          <p:cNvPr id="4" name="Picture 3"/>
          <p:cNvPicPr>
            <a:picLocks noChangeAspect="1"/>
          </p:cNvPicPr>
          <p:nvPr/>
        </p:nvPicPr>
        <p:blipFill rotWithShape="1">
          <a:blip r:embed="rId8" cstate="print">
            <a:extLst>
              <a:ext uri="{28A0092B-C50C-407E-A947-70E740481C1C}">
                <a14:useLocalDpi xmlns:a14="http://schemas.microsoft.com/office/drawing/2010/main" val="0"/>
              </a:ext>
            </a:extLst>
          </a:blip>
          <a:srcRect b="11073"/>
          <a:stretch/>
        </p:blipFill>
        <p:spPr>
          <a:xfrm>
            <a:off x="240238" y="3957145"/>
            <a:ext cx="2837222" cy="1686795"/>
          </a:xfrm>
          <a:prstGeom prst="rect">
            <a:avLst/>
          </a:prstGeom>
        </p:spPr>
      </p:pic>
      <p:pic>
        <p:nvPicPr>
          <p:cNvPr id="7" name="Picture 6"/>
          <p:cNvPicPr>
            <a:picLocks noChangeAspect="1"/>
          </p:cNvPicPr>
          <p:nvPr/>
        </p:nvPicPr>
        <p:blipFill rotWithShape="1">
          <a:blip r:embed="rId9" cstate="print">
            <a:extLst>
              <a:ext uri="{28A0092B-C50C-407E-A947-70E740481C1C}">
                <a14:useLocalDpi xmlns:a14="http://schemas.microsoft.com/office/drawing/2010/main" val="0"/>
              </a:ext>
            </a:extLst>
          </a:blip>
          <a:srcRect t="3822" b="5980"/>
          <a:stretch/>
        </p:blipFill>
        <p:spPr>
          <a:xfrm>
            <a:off x="265262" y="5837914"/>
            <a:ext cx="2777484" cy="1670022"/>
          </a:xfrm>
          <a:prstGeom prst="rect">
            <a:avLst/>
          </a:prstGeom>
        </p:spPr>
      </p:pic>
      <p:graphicFrame>
        <p:nvGraphicFramePr>
          <p:cNvPr id="8" name="Object 7"/>
          <p:cNvGraphicFramePr>
            <a:graphicFrameLocks noChangeAspect="1"/>
          </p:cNvGraphicFramePr>
          <p:nvPr>
            <p:extLst>
              <p:ext uri="{D42A27DB-BD31-4B8C-83A1-F6EECF244321}">
                <p14:modId xmlns:p14="http://schemas.microsoft.com/office/powerpoint/2010/main" val="2522023206"/>
              </p:ext>
            </p:extLst>
          </p:nvPr>
        </p:nvGraphicFramePr>
        <p:xfrm>
          <a:off x="5926106" y="187716"/>
          <a:ext cx="697557" cy="505967"/>
        </p:xfrm>
        <a:graphic>
          <a:graphicData uri="http://schemas.openxmlformats.org/presentationml/2006/ole">
            <mc:AlternateContent xmlns:mc="http://schemas.openxmlformats.org/markup-compatibility/2006">
              <mc:Choice xmlns:v="urn:schemas-microsoft-com:vml" Requires="v">
                <p:oleObj spid="_x0000_s3127" name="Acrobat Document" r:id="rId10" imgW="4990759" imgH="3581037" progId="Acrobat.Document.DC">
                  <p:embed/>
                </p:oleObj>
              </mc:Choice>
              <mc:Fallback>
                <p:oleObj name="Acrobat Document" r:id="rId10" imgW="4990759" imgH="3581037" progId="Acrobat.Document.DC">
                  <p:embed/>
                  <p:pic>
                    <p:nvPicPr>
                      <p:cNvPr id="0" name=""/>
                      <p:cNvPicPr>
                        <a:picLocks noChangeAspect="1" noChangeArrowheads="1"/>
                      </p:cNvPicPr>
                      <p:nvPr/>
                    </p:nvPicPr>
                    <p:blipFill>
                      <a:blip r:embed="rId7">
                        <a:lum contrast="2000"/>
                        <a:extLst>
                          <a:ext uri="{28A0092B-C50C-407E-A947-70E740481C1C}">
                            <a14:useLocalDpi xmlns:a14="http://schemas.microsoft.com/office/drawing/2010/main" val="0"/>
                          </a:ext>
                        </a:extLst>
                      </a:blip>
                      <a:srcRect/>
                      <a:stretch>
                        <a:fillRect/>
                      </a:stretch>
                    </p:blipFill>
                    <p:spPr bwMode="auto">
                      <a:xfrm>
                        <a:off x="5926106" y="187716"/>
                        <a:ext cx="697557" cy="505967"/>
                      </a:xfrm>
                      <a:prstGeom prst="rect">
                        <a:avLst/>
                      </a:prstGeom>
                      <a:noFill/>
                      <a:ln w="15875">
                        <a:solidFill>
                          <a:srgbClr val="000000"/>
                        </a:solidFill>
                      </a:ln>
                    </p:spPr>
                  </p:pic>
                </p:oleObj>
              </mc:Fallback>
            </mc:AlternateContent>
          </a:graphicData>
        </a:graphic>
      </p:graphicFrame>
    </p:spTree>
    <p:extLst>
      <p:ext uri="{BB962C8B-B14F-4D97-AF65-F5344CB8AC3E}">
        <p14:creationId xmlns:p14="http://schemas.microsoft.com/office/powerpoint/2010/main" val="2335082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1793</TotalTime>
  <Words>146</Words>
  <Application>Microsoft Office PowerPoint</Application>
  <PresentationFormat>A4 Paper (210x297 mm)</PresentationFormat>
  <Paragraphs>32</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vt:i4>
      </vt:variant>
    </vt:vector>
  </HeadingPairs>
  <TitlesOfParts>
    <vt:vector size="7" baseType="lpstr">
      <vt:lpstr>Arial</vt:lpstr>
      <vt:lpstr>Calibri</vt:lpstr>
      <vt:lpstr>Calibri Light</vt:lpstr>
      <vt:lpstr>Times New Roman</vt:lpstr>
      <vt:lpstr>Office Theme</vt:lpstr>
      <vt:lpstr>Acrobat Document</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Daphne Knott</dc:creator>
  <cp:lastModifiedBy>Daphne Knott</cp:lastModifiedBy>
  <cp:revision>64</cp:revision>
  <cp:lastPrinted>2024-01-12T12:58:20Z</cp:lastPrinted>
  <dcterms:created xsi:type="dcterms:W3CDTF">2023-12-16T13:12:25Z</dcterms:created>
  <dcterms:modified xsi:type="dcterms:W3CDTF">2024-01-12T14:45:13Z</dcterms:modified>
</cp:coreProperties>
</file>